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9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8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5.png"/><Relationship Id="rId4" Type="http://schemas.openxmlformats.org/officeDocument/2006/relationships/image" Target="../media/image94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8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2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5.png"/><Relationship Id="rId4" Type="http://schemas.openxmlformats.org/officeDocument/2006/relationships/image" Target="../media/image89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16.png"/><Relationship Id="rId6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44.png"/><Relationship Id="rId8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4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6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6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9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9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1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